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Maximizing Retail Sales: A Data-Driven Approach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retail industry is fiercely competitive. To succeed, retailers must use data analytics to churn insights that will help them optimize sales strategies and increase customer loyalty.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195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6019086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5994797"/>
            <a:ext cx="25755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Aditya Swarnakar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78212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983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2152" y="302502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059668"/>
            <a:ext cx="2895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Top-Selling Products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629025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the products with the highest sales volume and revenue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2983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37748" y="302502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30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Trends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629025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Track sales patterns over time to identify seasonal trends or fluctuations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7862" y="513266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167313"/>
            <a:ext cx="3474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Most Profitable Products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5736669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product lines that drive profitability and prioritize them for marketing and inventory management</a:t>
            </a:r>
            <a:endParaRPr lang="en-US" sz="17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218962"/>
            <a:ext cx="4632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Analysis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357676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672251"/>
            <a:ext cx="3048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Performance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41607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Evaluate sales, quantity in stock, and profitability to make data-driven decisions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357676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Underperforming Products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88913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underperforming products and make necessary adjustments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357676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Line Performance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891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the performance of product lines to understand the categories that drive sales and profitability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56987"/>
            <a:ext cx="5151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9103" y="1795701"/>
            <a:ext cx="44410" cy="5776793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6" name="Shape 3"/>
          <p:cNvSpPr/>
          <p:nvPr/>
        </p:nvSpPr>
        <p:spPr>
          <a:xfrm>
            <a:off x="2621220" y="2197001"/>
            <a:ext cx="777597" cy="44410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7" name="Shape 4"/>
          <p:cNvSpPr/>
          <p:nvPr/>
        </p:nvSpPr>
        <p:spPr>
          <a:xfrm>
            <a:off x="2121277" y="19692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10229" y="2010966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593306" y="20178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Segmentation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593306" y="258722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Segment customers based on their purchasing behavior, demographics, or geographic location to create targeted marketing campaigns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1220" y="4196655"/>
            <a:ext cx="777597" cy="44410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2" name="Shape 9"/>
          <p:cNvSpPr/>
          <p:nvPr/>
        </p:nvSpPr>
        <p:spPr>
          <a:xfrm>
            <a:off x="2121277" y="39689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275939" y="401062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593306" y="4017526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High-Value Customers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3593306" y="4586883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high-value customers and develop strategies to retain and upsell them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621220" y="6196310"/>
            <a:ext cx="777597" cy="44410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7" name="Shape 14"/>
          <p:cNvSpPr/>
          <p:nvPr/>
        </p:nvSpPr>
        <p:spPr>
          <a:xfrm>
            <a:off x="2121277" y="59686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275939" y="601027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593306" y="601718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Preferences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3593306" y="658653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customer preferences to personalize marketing campaigns and improve customer experiences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966793"/>
            <a:ext cx="6248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Demographic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105507"/>
            <a:ext cx="3370064" cy="3157299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3341489"/>
            <a:ext cx="289810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Customer Demographics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4605218"/>
            <a:ext cx="28981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the distribution of customers across different demographics like age, gender, and location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630228" y="3105507"/>
            <a:ext cx="3370064" cy="3157299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866209" y="3341489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Marketing Campaigns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866209" y="4258032"/>
            <a:ext cx="28981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target demographics for specific products or marketing campaigns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222462" y="3105507"/>
            <a:ext cx="3370064" cy="3157299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58444" y="3341489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Evaluate Marketing Effectiveness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458444" y="4258032"/>
            <a:ext cx="28981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Evaluate the effectiveness of marketing efforts in reaching and engaging different demographic groups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354937"/>
            <a:ext cx="5044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Inventory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93651"/>
            <a:ext cx="10554414" cy="2381012"/>
          </a:xfrm>
          <a:prstGeom prst="roundRect">
            <a:avLst>
              <a:gd name="adj" fmla="val 4199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51804" y="3507462"/>
            <a:ext cx="10526792" cy="23533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73975" y="3737253"/>
            <a:ext cx="3642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 Inventory Levels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73975" y="4306610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product demand and sales patterns to optimize inventory levels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737253"/>
            <a:ext cx="48152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Slow-Moving or Overstocked Products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41181" y="4653796"/>
            <a:ext cx="48152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Take appropriate actions such as offering promotions or adjusting procurement for slow-moving or overstocked products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151578"/>
            <a:ext cx="5265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Marketing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01378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Evaluate Campaigns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037993" y="445650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Evaluate the effectiveness of marketing campaigns by analyzing sales uplift and customer response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01378"/>
            <a:ext cx="31318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Allocate Resources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743932" y="404002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the most successful marketing channels and allocate resources accordingly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01378"/>
            <a:ext cx="30327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Tailored Messages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449872" y="404002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customer segmentation data to tailor marketing messages and offers to specific customer groups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8901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analyzing data on sales, customers, demographics, inventory, and marketing, retailers can gain insights into their performance and optimize their strategies accordingly. This leads to increased sales, profitability, and customer satisfaction.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2023-09-19T11:16:53Z</dcterms:created>
  <dcterms:modified xsi:type="dcterms:W3CDTF">2023-09-19T11:16:53Z</dcterms:modified>
</cp:coreProperties>
</file>